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4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90" d="100"/>
          <a:sy n="90" d="100"/>
        </p:scale>
        <p:origin x="-3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>
        <c:manualLayout>
          <c:layoutTarget val="inner"/>
          <c:xMode val="edge"/>
          <c:yMode val="edge"/>
          <c:x val="0.11319948903999573"/>
          <c:y val="0.12774415416509297"/>
          <c:w val="0.85004248687664041"/>
          <c:h val="0.62189985236220535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głosy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portale społecznościowe</c:v>
                </c:pt>
                <c:pt idx="1">
                  <c:v>aparat</c:v>
                </c:pt>
                <c:pt idx="2">
                  <c:v>muzyka</c:v>
                </c:pt>
                <c:pt idx="3">
                  <c:v>konsola do gier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głosy2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portale społecznościowe</c:v>
                </c:pt>
                <c:pt idx="1">
                  <c:v>aparat</c:v>
                </c:pt>
                <c:pt idx="2">
                  <c:v>muzyka</c:v>
                </c:pt>
                <c:pt idx="3">
                  <c:v>konsola do gier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głosy3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portale społecznościowe</c:v>
                </c:pt>
                <c:pt idx="1">
                  <c:v>aparat</c:v>
                </c:pt>
                <c:pt idx="2">
                  <c:v>muzyka</c:v>
                </c:pt>
                <c:pt idx="3">
                  <c:v>konsola do gier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hape val="box"/>
        <c:axId val="58897920"/>
        <c:axId val="58899456"/>
        <c:axId val="0"/>
      </c:bar3DChart>
      <c:catAx>
        <c:axId val="58897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58899456"/>
        <c:crosses val="autoZero"/>
        <c:auto val="1"/>
        <c:lblAlgn val="ctr"/>
        <c:lblOffset val="100"/>
      </c:catAx>
      <c:valAx>
        <c:axId val="58899456"/>
        <c:scaling>
          <c:orientation val="minMax"/>
        </c:scaling>
        <c:axPos val="l"/>
        <c:majorGridlines/>
        <c:numFmt formatCode="General" sourceLinked="1"/>
        <c:tickLblPos val="nextTo"/>
        <c:crossAx val="5889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Arkusz1!$A$2</c:f>
              <c:strCache>
                <c:ptCount val="1"/>
                <c:pt idx="0">
                  <c:v>Wyniki</c:v>
                </c:pt>
              </c:strCache>
            </c:strRef>
          </c:tx>
          <c:cat>
            <c:strRef>
              <c:f>Arkusz1!$B$1:$C$1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</c:ser>
        <c:shape val="box"/>
        <c:axId val="80665216"/>
        <c:axId val="80671104"/>
        <c:axId val="0"/>
      </c:bar3DChart>
      <c:catAx>
        <c:axId val="80665216"/>
        <c:scaling>
          <c:orientation val="minMax"/>
        </c:scaling>
        <c:axPos val="b"/>
        <c:tickLblPos val="nextTo"/>
        <c:crossAx val="80671104"/>
        <c:crosses val="autoZero"/>
        <c:auto val="1"/>
        <c:lblAlgn val="ctr"/>
        <c:lblOffset val="100"/>
      </c:catAx>
      <c:valAx>
        <c:axId val="80671104"/>
        <c:scaling>
          <c:orientation val="minMax"/>
        </c:scaling>
        <c:axPos val="l"/>
        <c:majorGridlines/>
        <c:numFmt formatCode="General" sourceLinked="1"/>
        <c:tickLblPos val="nextTo"/>
        <c:crossAx val="806652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006C81-9330-4641-8D3E-432649309A62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3FC223-DBF6-417A-AB15-864571966D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pull dir="l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2928934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Prezentacja </a:t>
            </a:r>
          </a:p>
          <a:p>
            <a:pPr algn="ctr"/>
            <a:r>
              <a:rPr lang="pl-PL" sz="3600" dirty="0" smtClean="0"/>
              <a:t>na konkurs </a:t>
            </a:r>
          </a:p>
          <a:p>
            <a:pPr algn="ctr"/>
            <a:r>
              <a:rPr lang="pl-PL" sz="3600" dirty="0" smtClean="0"/>
              <a:t>„ Ucz się od ucznia”</a:t>
            </a:r>
            <a:endParaRPr lang="pl-PL" sz="3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86446" y="5000636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Członkowie zespołu: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Klaudia Wojnowska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Adrianna </a:t>
            </a:r>
            <a:r>
              <a:rPr lang="pl-PL" sz="2000" dirty="0" err="1" smtClean="0"/>
              <a:t>Krysian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Marcin </a:t>
            </a:r>
            <a:r>
              <a:rPr lang="pl-PL" sz="2000" dirty="0" err="1" smtClean="0"/>
              <a:t>Witusiński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Maciej Porada</a:t>
            </a:r>
            <a:endParaRPr lang="pl-PL" sz="2000" dirty="0"/>
          </a:p>
        </p:txBody>
      </p:sp>
      <p:pic>
        <p:nvPicPr>
          <p:cNvPr id="30722" name="Picture 2" descr="http://8los.pl/editor_img/twoj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357586" cy="180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14346" y="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W wykładzie jako przykład, Marcin posłużył się grą ,,</a:t>
            </a:r>
            <a:r>
              <a:rPr lang="pl-PL" sz="2000" b="1" dirty="0" err="1" smtClean="0">
                <a:solidFill>
                  <a:schemeClr val="tx1"/>
                </a:solidFill>
              </a:rPr>
              <a:t>Flappy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Birds</a:t>
            </a:r>
            <a:r>
              <a:rPr lang="pl-PL" sz="2000" b="1" dirty="0" smtClean="0">
                <a:solidFill>
                  <a:schemeClr val="tx1"/>
                </a:solidFill>
              </a:rPr>
              <a:t>”, która w ostatnich miesiącach odniosła wielki sukces. </a:t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Twórca tej gry zarabiał dziennie 50 tys. dolarów.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IMG_0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26488" y="2398134"/>
            <a:ext cx="515350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5" descr="IMG_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14818"/>
            <a:ext cx="3678849" cy="245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0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00174"/>
            <a:ext cx="3679091" cy="245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Klaudia  przedstawiła 9 sposobów na wykorzystanie </a:t>
            </a:r>
            <a:r>
              <a:rPr lang="pl-PL" sz="2800" b="1" dirty="0" err="1" smtClean="0">
                <a:solidFill>
                  <a:schemeClr val="tx1"/>
                </a:solidFill>
              </a:rPr>
              <a:t>smartfona</a:t>
            </a:r>
            <a:r>
              <a:rPr lang="pl-PL" sz="2800" b="1" dirty="0" smtClean="0">
                <a:solidFill>
                  <a:schemeClr val="tx1"/>
                </a:solidFill>
              </a:rPr>
              <a:t> w życiu codziennym.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10" name="Symbol zastępczy zawartości 9" descr="IMG_08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05050"/>
            <a:ext cx="6893694" cy="459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IMG_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4108728" cy="274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857224" y="357166"/>
            <a:ext cx="70723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9 sposobów na wykorzystanie </a:t>
            </a:r>
            <a:r>
              <a:rPr lang="pl-PL" sz="2400" b="1" dirty="0" err="1" smtClean="0"/>
              <a:t>smartfona</a:t>
            </a:r>
            <a:r>
              <a:rPr lang="pl-PL" sz="2400" b="1" dirty="0" smtClean="0"/>
              <a:t> :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Portale </a:t>
            </a:r>
            <a:r>
              <a:rPr lang="pl-PL" b="1" dirty="0" err="1" smtClean="0"/>
              <a:t>społecznościowe</a:t>
            </a:r>
            <a:endParaRPr lang="pl-PL" b="1" dirty="0" smtClean="0"/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Poczta elektroniczna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Muzyka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Aparat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Konsola do gier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Zakupy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Nawigacja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Osobisty trener ( </a:t>
            </a:r>
            <a:r>
              <a:rPr lang="pl-PL" b="1" dirty="0" err="1" smtClean="0"/>
              <a:t>endomondo</a:t>
            </a:r>
            <a:r>
              <a:rPr lang="pl-PL" b="1" dirty="0" smtClean="0"/>
              <a:t> )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Kontrolowanie urządzeń zewnętrznych</a:t>
            </a:r>
          </a:p>
          <a:p>
            <a:pPr algn="ctr">
              <a:buFont typeface="Arial" pitchFamily="34" charset="0"/>
              <a:buChar char="•"/>
            </a:pPr>
            <a:endParaRPr lang="pl-PL" b="1" dirty="0" smtClean="0"/>
          </a:p>
          <a:p>
            <a:pPr algn="ctr">
              <a:buFont typeface="Arial" pitchFamily="34" charset="0"/>
              <a:buChar char="•"/>
            </a:pPr>
            <a:endParaRPr lang="pl-PL" b="1" dirty="0" smtClean="0"/>
          </a:p>
        </p:txBody>
      </p:sp>
      <p:pic>
        <p:nvPicPr>
          <p:cNvPr id="12" name="Symbol zastępczy zawartości 5" descr="IMG_0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4143303" cy="276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43998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Uczestnicy lekcji wzięli udział w trzech zadaniach. Pierwszym z nich było obrobienie zdjęcia według swojego uznania. 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 descr="IMG_0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64333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429132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7" name="Picture 1" descr="E:\qwerty\IMG_0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285490" y="2715378"/>
            <a:ext cx="4714909" cy="314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Podczas zadania członkowie zespołu pomagali nauczycielom w obsłudze programu do obróbki zdjęć.</a:t>
            </a:r>
            <a:endParaRPr lang="pl-PL" sz="2800" dirty="0"/>
          </a:p>
        </p:txBody>
      </p:sp>
      <p:pic>
        <p:nvPicPr>
          <p:cNvPr id="4" name="Symbol zastępczy zawartości 3" descr="IMG_08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85579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Kolejnymi zadaniami były pytania, </a:t>
            </a:r>
            <a:br>
              <a:rPr lang="pl-PL" sz="2800" b="1" dirty="0" smtClean="0"/>
            </a:br>
            <a:r>
              <a:rPr lang="pl-PL" sz="2800" b="1" dirty="0" smtClean="0"/>
              <a:t>na które musiały odpowiedzieć osoby uczestniczące  w lekcji.</a:t>
            </a:r>
            <a:endParaRPr lang="pl-PL" sz="2800" b="1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714348" y="2643182"/>
          <a:ext cx="728667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357290" y="171448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Która z prezentowanych funkcji wykorzystania </a:t>
            </a:r>
            <a:r>
              <a:rPr lang="pl-PL" i="1" dirty="0" err="1" smtClean="0"/>
              <a:t>smartphone’a</a:t>
            </a:r>
            <a:r>
              <a:rPr lang="pl-PL" i="1" dirty="0" smtClean="0"/>
              <a:t> najbardziej przydaje ci się w życiu ?</a:t>
            </a:r>
          </a:p>
          <a:p>
            <a:endParaRPr lang="pl-PL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14744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Wyniki</a:t>
            </a:r>
            <a:endParaRPr lang="pl-PL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 wyobrażasz sobie funkcjonowanie</a:t>
            </a:r>
            <a:br>
              <a:rPr lang="pl-PL" dirty="0" smtClean="0"/>
            </a:br>
            <a:r>
              <a:rPr lang="pl-PL" dirty="0" smtClean="0"/>
              <a:t> bez </a:t>
            </a:r>
            <a:r>
              <a:rPr lang="pl-PL" dirty="0" err="1" smtClean="0"/>
              <a:t>smartfonu</a:t>
            </a:r>
            <a:r>
              <a:rPr lang="pl-PL" dirty="0" smtClean="0"/>
              <a:t>/</a:t>
            </a:r>
            <a:r>
              <a:rPr lang="pl-PL" dirty="0" err="1" smtClean="0"/>
              <a:t>tableta</a:t>
            </a:r>
            <a:r>
              <a:rPr lang="pl-PL" dirty="0" smtClean="0"/>
              <a:t>?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7929618" cy="2428892"/>
          </a:xfrm>
        </p:spPr>
        <p:txBody>
          <a:bodyPr>
            <a:noAutofit/>
          </a:bodyPr>
          <a:lstStyle/>
          <a:p>
            <a:r>
              <a:rPr lang="pl-PL" sz="15000" u="sng" dirty="0" smtClean="0"/>
              <a:t>KONIEC</a:t>
            </a:r>
            <a:endParaRPr lang="pl-PL" sz="15000" u="sng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0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00438"/>
            <a:ext cx="4334433" cy="322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qwerty\Nowy folder\IMG_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420625" cy="294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0" y="714356"/>
            <a:ext cx="46434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Dnia 24 marca została przeprowadzona lekcja </a:t>
            </a:r>
          </a:p>
          <a:p>
            <a:pPr algn="ctr"/>
            <a:r>
              <a:rPr lang="pl-PL" sz="2400" dirty="0" smtClean="0"/>
              <a:t>na temat wykorzystania </a:t>
            </a:r>
            <a:r>
              <a:rPr lang="pl-PL" sz="2400" dirty="0" err="1" smtClean="0"/>
              <a:t>smartfonów</a:t>
            </a:r>
            <a:r>
              <a:rPr lang="pl-PL" sz="2400" dirty="0" smtClean="0"/>
              <a:t> i tabletów </a:t>
            </a:r>
          </a:p>
          <a:p>
            <a:pPr algn="ctr"/>
            <a:r>
              <a:rPr lang="pl-PL" sz="2400" dirty="0" smtClean="0"/>
              <a:t>w życiu codziennym </a:t>
            </a:r>
          </a:p>
          <a:p>
            <a:pPr algn="ctr"/>
            <a:r>
              <a:rPr lang="pl-PL" sz="2400" dirty="0" smtClean="0"/>
              <a:t>i zawodowym.</a:t>
            </a:r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Wzięli w niej udział nauczyciele i uczniowie </a:t>
            </a:r>
          </a:p>
          <a:p>
            <a:pPr algn="ctr"/>
            <a:r>
              <a:rPr lang="pl-PL" sz="2400" dirty="0" smtClean="0"/>
              <a:t>VIII LOS w Częstochowie.</a:t>
            </a:r>
            <a:br>
              <a:rPr lang="pl-PL" sz="2400" dirty="0" smtClean="0"/>
            </a:br>
            <a:endParaRPr lang="pl-PL" sz="24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928670"/>
            <a:ext cx="4429156" cy="52149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/>
              <a:t>Omówiliśmy 4 zagadnienia dotyczące tematu lekcji:</a:t>
            </a:r>
          </a:p>
          <a:p>
            <a:pPr algn="ctr">
              <a:buNone/>
            </a:pPr>
            <a:endParaRPr lang="pl-PL" dirty="0" smtClean="0"/>
          </a:p>
          <a:p>
            <a:pPr algn="ctr"/>
            <a:r>
              <a:rPr lang="pl-PL" dirty="0" smtClean="0"/>
              <a:t>Wykorzystanie </a:t>
            </a:r>
            <a:r>
              <a:rPr lang="pl-PL" dirty="0" err="1" smtClean="0"/>
              <a:t>smartfona</a:t>
            </a:r>
            <a:r>
              <a:rPr lang="pl-PL" dirty="0" smtClean="0"/>
              <a:t> w branży muzycznej 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Wykorzystanie </a:t>
            </a:r>
            <a:r>
              <a:rPr lang="pl-PL" dirty="0" err="1" smtClean="0"/>
              <a:t>smartfona</a:t>
            </a:r>
            <a:r>
              <a:rPr lang="pl-PL" dirty="0" smtClean="0"/>
              <a:t> w fotografii zawodowej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Zarabianie na aplikacjach mobilnych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Wykorzystanie </a:t>
            </a:r>
            <a:r>
              <a:rPr lang="pl-PL" dirty="0" err="1" smtClean="0"/>
              <a:t>smartfona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 i tabletu w życiu codziennym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9698" name="Picture 2" descr="E:\qwerty\Nowy folder\IMG_082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14876" y="357166"/>
            <a:ext cx="4168396" cy="625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501222" y="267494"/>
            <a:ext cx="857256" cy="13990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7158" y="0"/>
            <a:ext cx="7943848" cy="22860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Pierwszym tematem, który poruszył Maciej było wykorzystanie </a:t>
            </a:r>
            <a:r>
              <a:rPr lang="pl-PL" dirty="0" err="1" smtClean="0"/>
              <a:t>smartfona</a:t>
            </a:r>
            <a:r>
              <a:rPr lang="pl-PL" dirty="0" smtClean="0"/>
              <a:t> w branży muzycznej. Przedstawił on aplikację muzyczną, która towarzyszy nam na każdym etapie powstawania utworu i pozwala na stworzenie od zera wszystkich jego elementów.  </a:t>
            </a:r>
            <a:endParaRPr lang="pl-PL" dirty="0"/>
          </a:p>
        </p:txBody>
      </p:sp>
      <p:pic>
        <p:nvPicPr>
          <p:cNvPr id="8" name="Symbol zastępczy zawartości 3" descr="IMG_0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357430"/>
            <a:ext cx="6213980" cy="414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</a:rPr>
              <a:t>GarageBand</a:t>
            </a:r>
            <a:r>
              <a:rPr lang="pl-PL" sz="2800" b="1" dirty="0" smtClean="0">
                <a:solidFill>
                  <a:schemeClr val="tx1"/>
                </a:solidFill>
              </a:rPr>
              <a:t> w tej kategorii jest czymś bardzo rzadko spotykanym.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 flipH="1">
            <a:off x="9929850" y="1882808"/>
            <a:ext cx="357190" cy="4572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5" descr="IMG_0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02" y="1882775"/>
            <a:ext cx="685579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399032"/>
          </a:xfrm>
        </p:spPr>
        <p:txBody>
          <a:bodyPr/>
          <a:lstStyle/>
          <a:p>
            <a:pPr algn="ctr"/>
            <a:r>
              <a:rPr lang="pl-PL" dirty="0" smtClean="0"/>
              <a:t>Wykorzystanie fotografii </a:t>
            </a:r>
            <a:br>
              <a:rPr lang="pl-PL" dirty="0" smtClean="0"/>
            </a:br>
            <a:r>
              <a:rPr lang="pl-PL" dirty="0" smtClean="0"/>
              <a:t>w  życiu zawodowym.</a:t>
            </a:r>
            <a:endParaRPr lang="pl-PL" dirty="0"/>
          </a:p>
        </p:txBody>
      </p:sp>
      <p:pic>
        <p:nvPicPr>
          <p:cNvPr id="10" name="Symbol zastępczy zawartości 9" descr="IMG_07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685579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52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Kolejnym  zagadnieniem,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 które zaprezentowała Ada było wykorzystanie programu </a:t>
            </a:r>
            <a:r>
              <a:rPr lang="pl-PL" sz="2800" b="1" dirty="0" err="1" smtClean="0">
                <a:solidFill>
                  <a:schemeClr val="tx1"/>
                </a:solidFill>
              </a:rPr>
              <a:t>Adobe</a:t>
            </a: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</a:rPr>
              <a:t>Photoshop</a:t>
            </a: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</a:rPr>
              <a:t>Touch</a:t>
            </a:r>
            <a:r>
              <a:rPr lang="pl-PL" sz="2800" b="1" dirty="0" smtClean="0">
                <a:solidFill>
                  <a:schemeClr val="tx1"/>
                </a:solidFill>
              </a:rPr>
              <a:t>.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To specjalne wydanie najpopularniejszej aplikacji edycyjnej, dedykowane </a:t>
            </a:r>
            <a:r>
              <a:rPr lang="pl-PL" sz="2800" b="1" dirty="0" err="1" smtClean="0">
                <a:solidFill>
                  <a:schemeClr val="tx1"/>
                </a:solidFill>
              </a:rPr>
              <a:t>smartfonom</a:t>
            </a:r>
            <a:r>
              <a:rPr lang="pl-PL" sz="2800" b="1" dirty="0" smtClean="0">
                <a:solidFill>
                  <a:schemeClr val="tx1"/>
                </a:solidFill>
              </a:rPr>
              <a:t>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 descr="IMG_0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5643602" cy="376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Marcin omówił sposoby zarabiania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na aplikacjach mobilnych.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IMG_0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429553" cy="49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200</TotalTime>
  <Words>248</Words>
  <Application>Microsoft Office PowerPoint</Application>
  <PresentationFormat>Pokaz na ekranie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Slajd 1</vt:lpstr>
      <vt:lpstr>Slajd 2</vt:lpstr>
      <vt:lpstr>Slajd 3</vt:lpstr>
      <vt:lpstr>Slajd 4</vt:lpstr>
      <vt:lpstr>Slajd 5</vt:lpstr>
      <vt:lpstr>GarageBand w tej kategorii jest czymś bardzo rzadko spotykanym.</vt:lpstr>
      <vt:lpstr>Wykorzystanie fotografii  w  życiu zawodowym.</vt:lpstr>
      <vt:lpstr>Kolejnym  zagadnieniem,  które zaprezentowała Ada było wykorzystanie programu Adobe Photoshop Touch.  To specjalne wydanie najpopularniejszej aplikacji edycyjnej, dedykowane smartfonom.</vt:lpstr>
      <vt:lpstr>Marcin omówił sposoby zarabiania  na aplikacjach mobilnych.</vt:lpstr>
      <vt:lpstr>W wykładzie jako przykład, Marcin posłużył się grą ,,Flappy Birds”, która w ostatnich miesiącach odniosła wielki sukces.  Twórca tej gry zarabiał dziennie 50 tys. dolarów.</vt:lpstr>
      <vt:lpstr>Klaudia  przedstawiła 9 sposobów na wykorzystanie smartfona w życiu codziennym.</vt:lpstr>
      <vt:lpstr>Slajd 12</vt:lpstr>
      <vt:lpstr>Uczestnicy lekcji wzięli udział w trzech zadaniach. Pierwszym z nich było obrobienie zdjęcia według swojego uznania. </vt:lpstr>
      <vt:lpstr>Podczas zadania członkowie zespołu pomagali nauczycielom w obsłudze programu do obróbki zdjęć.</vt:lpstr>
      <vt:lpstr>Kolejnymi zadaniami były pytania,  na które musiały odpowiedzieć osoby uczestniczące  w lekcji.</vt:lpstr>
      <vt:lpstr>Czy wyobrażasz sobie funkcjonowanie  bez smartfonu/tableta? </vt:lpstr>
      <vt:lpstr>KONIEC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user</cp:lastModifiedBy>
  <cp:revision>37</cp:revision>
  <dcterms:created xsi:type="dcterms:W3CDTF">2014-03-24T10:18:09Z</dcterms:created>
  <dcterms:modified xsi:type="dcterms:W3CDTF">2014-03-24T19:23:30Z</dcterms:modified>
</cp:coreProperties>
</file>